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46799500"/>
  <p:notesSz cx="6858000" cy="9144000"/>
  <p:defaultTextStyle>
    <a:defPPr>
      <a:defRPr lang="fr-FR"/>
    </a:defPPr>
    <a:lvl1pPr marL="0" algn="l" defTabSz="4397782" rtl="0" eaLnBrk="1" latinLnBrk="0" hangingPunct="1">
      <a:defRPr sz="8635" kern="1200">
        <a:solidFill>
          <a:schemeClr val="tx1"/>
        </a:solidFill>
        <a:latin typeface="+mn-lt"/>
        <a:ea typeface="+mn-ea"/>
        <a:cs typeface="+mn-cs"/>
      </a:defRPr>
    </a:lvl1pPr>
    <a:lvl2pPr marL="2198890" algn="l" defTabSz="4397782" rtl="0" eaLnBrk="1" latinLnBrk="0" hangingPunct="1">
      <a:defRPr sz="8635" kern="1200">
        <a:solidFill>
          <a:schemeClr val="tx1"/>
        </a:solidFill>
        <a:latin typeface="+mn-lt"/>
        <a:ea typeface="+mn-ea"/>
        <a:cs typeface="+mn-cs"/>
      </a:defRPr>
    </a:lvl2pPr>
    <a:lvl3pPr marL="4397782" algn="l" defTabSz="4397782" rtl="0" eaLnBrk="1" latinLnBrk="0" hangingPunct="1">
      <a:defRPr sz="8635" kern="1200">
        <a:solidFill>
          <a:schemeClr val="tx1"/>
        </a:solidFill>
        <a:latin typeface="+mn-lt"/>
        <a:ea typeface="+mn-ea"/>
        <a:cs typeface="+mn-cs"/>
      </a:defRPr>
    </a:lvl3pPr>
    <a:lvl4pPr marL="6596672" algn="l" defTabSz="4397782" rtl="0" eaLnBrk="1" latinLnBrk="0" hangingPunct="1">
      <a:defRPr sz="8635" kern="1200">
        <a:solidFill>
          <a:schemeClr val="tx1"/>
        </a:solidFill>
        <a:latin typeface="+mn-lt"/>
        <a:ea typeface="+mn-ea"/>
        <a:cs typeface="+mn-cs"/>
      </a:defRPr>
    </a:lvl4pPr>
    <a:lvl5pPr marL="8795563" algn="l" defTabSz="4397782" rtl="0" eaLnBrk="1" latinLnBrk="0" hangingPunct="1">
      <a:defRPr sz="8635" kern="1200">
        <a:solidFill>
          <a:schemeClr val="tx1"/>
        </a:solidFill>
        <a:latin typeface="+mn-lt"/>
        <a:ea typeface="+mn-ea"/>
        <a:cs typeface="+mn-cs"/>
      </a:defRPr>
    </a:lvl5pPr>
    <a:lvl6pPr marL="10994453" algn="l" defTabSz="4397782" rtl="0" eaLnBrk="1" latinLnBrk="0" hangingPunct="1">
      <a:defRPr sz="8635" kern="1200">
        <a:solidFill>
          <a:schemeClr val="tx1"/>
        </a:solidFill>
        <a:latin typeface="+mn-lt"/>
        <a:ea typeface="+mn-ea"/>
        <a:cs typeface="+mn-cs"/>
      </a:defRPr>
    </a:lvl6pPr>
    <a:lvl7pPr marL="13193344" algn="l" defTabSz="4397782" rtl="0" eaLnBrk="1" latinLnBrk="0" hangingPunct="1">
      <a:defRPr sz="8635" kern="1200">
        <a:solidFill>
          <a:schemeClr val="tx1"/>
        </a:solidFill>
        <a:latin typeface="+mn-lt"/>
        <a:ea typeface="+mn-ea"/>
        <a:cs typeface="+mn-cs"/>
      </a:defRPr>
    </a:lvl7pPr>
    <a:lvl8pPr marL="15392235" algn="l" defTabSz="4397782" rtl="0" eaLnBrk="1" latinLnBrk="0" hangingPunct="1">
      <a:defRPr sz="8635" kern="1200">
        <a:solidFill>
          <a:schemeClr val="tx1"/>
        </a:solidFill>
        <a:latin typeface="+mn-lt"/>
        <a:ea typeface="+mn-ea"/>
        <a:cs typeface="+mn-cs"/>
      </a:defRPr>
    </a:lvl8pPr>
    <a:lvl9pPr marL="17591125" algn="l" defTabSz="4397782" rtl="0" eaLnBrk="1" latinLnBrk="0" hangingPunct="1">
      <a:defRPr sz="863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741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5DE"/>
    <a:srgbClr val="233E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23" autoAdjust="0"/>
  </p:normalViewPr>
  <p:slideViewPr>
    <p:cSldViewPr>
      <p:cViewPr varScale="1">
        <p:scale>
          <a:sx n="14" d="100"/>
          <a:sy n="14" d="100"/>
        </p:scale>
        <p:origin x="2467" y="178"/>
      </p:cViewPr>
      <p:guideLst>
        <p:guide orient="horz" pos="14741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305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9495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C8170-5E21-43F9-B7F3-12F89D0EC391}" type="datetimeFigureOut">
              <a:rPr lang="es-MX" smtClean="0"/>
              <a:t>14/11/2021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30EE6-E4DE-4FA8-840E-8BA0B145411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9105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2863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1pPr>
    <a:lvl2pPr marL="481432" algn="l" defTabSz="962863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2pPr>
    <a:lvl3pPr marL="962863" algn="l" defTabSz="962863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3pPr>
    <a:lvl4pPr marL="1444295" algn="l" defTabSz="962863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4pPr>
    <a:lvl5pPr marL="1925726" algn="l" defTabSz="962863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5pPr>
    <a:lvl6pPr marL="2407158" algn="l" defTabSz="962863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6pPr>
    <a:lvl7pPr marL="2888590" algn="l" defTabSz="962863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7pPr>
    <a:lvl8pPr marL="3370021" algn="l" defTabSz="962863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8pPr>
    <a:lvl9pPr marL="3851453" algn="l" defTabSz="962863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62200" y="1143000"/>
            <a:ext cx="21336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C30EE6-E4DE-4FA8-840E-8BA0B1454119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7015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2236266" y="2696077"/>
            <a:ext cx="27926754" cy="2440358"/>
          </a:xfrm>
          <a:prstGeom prst="rect">
            <a:avLst/>
          </a:prstGeom>
        </p:spPr>
        <p:txBody>
          <a:bodyPr anchor="ctr"/>
          <a:lstStyle>
            <a:lvl1pPr>
              <a:defRPr sz="7652" b="1" baseline="0">
                <a:solidFill>
                  <a:srgbClr val="233E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err="1" smtClean="0"/>
              <a:t>Title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295558" y="5203067"/>
            <a:ext cx="25808173" cy="2282915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marR="0" indent="0" algn="ctr" defTabSz="45686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705">
                <a:solidFill>
                  <a:schemeClr val="tx2"/>
                </a:solidFill>
              </a:defRPr>
            </a:lvl1pPr>
            <a:lvl2pPr marL="2284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6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3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21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0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990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74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 smtClean="0"/>
              <a:t>Author</a:t>
            </a:r>
            <a:r>
              <a:rPr lang="fr-FR" dirty="0" smtClean="0"/>
              <a:t>(s) and Affiliation(s)</a:t>
            </a:r>
          </a:p>
        </p:txBody>
      </p:sp>
    </p:spTree>
    <p:extLst>
      <p:ext uri="{BB962C8B-B14F-4D97-AF65-F5344CB8AC3E}">
        <p14:creationId xmlns:p14="http://schemas.microsoft.com/office/powerpoint/2010/main" val="3978508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141858" y="7846022"/>
            <a:ext cx="32076000" cy="3880797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6" name="Grupo 5"/>
          <p:cNvGrpSpPr/>
          <p:nvPr userDrawn="1"/>
        </p:nvGrpSpPr>
        <p:grpSpPr>
          <a:xfrm>
            <a:off x="141859" y="7846022"/>
            <a:ext cx="32148000" cy="765925"/>
            <a:chOff x="0" y="-1"/>
            <a:chExt cx="7323419" cy="1216153"/>
          </a:xfrm>
        </p:grpSpPr>
        <p:sp>
          <p:nvSpPr>
            <p:cNvPr id="8" name="Rectángulo 51"/>
            <p:cNvSpPr/>
            <p:nvPr userDrawn="1"/>
          </p:nvSpPr>
          <p:spPr>
            <a:xfrm>
              <a:off x="0" y="-1"/>
              <a:ext cx="7315200" cy="1130373"/>
            </a:xfrm>
            <a:custGeom>
              <a:avLst/>
              <a:gdLst>
                <a:gd name="connsiteX0" fmla="*/ 0 w 7312660"/>
                <a:gd name="connsiteY0" fmla="*/ 0 h 1215390"/>
                <a:gd name="connsiteX1" fmla="*/ 7312660 w 7312660"/>
                <a:gd name="connsiteY1" fmla="*/ 0 h 1215390"/>
                <a:gd name="connsiteX2" fmla="*/ 7312660 w 7312660"/>
                <a:gd name="connsiteY2" fmla="*/ 1215390 h 1215390"/>
                <a:gd name="connsiteX3" fmla="*/ 0 w 7312660"/>
                <a:gd name="connsiteY3" fmla="*/ 1215390 h 1215390"/>
                <a:gd name="connsiteX4" fmla="*/ 0 w 7312660"/>
                <a:gd name="connsiteY4" fmla="*/ 0 h 1215390"/>
                <a:gd name="connsiteX0" fmla="*/ 0 w 7312660"/>
                <a:gd name="connsiteY0" fmla="*/ 0 h 1215390"/>
                <a:gd name="connsiteX1" fmla="*/ 7312660 w 7312660"/>
                <a:gd name="connsiteY1" fmla="*/ 0 h 1215390"/>
                <a:gd name="connsiteX2" fmla="*/ 7312660 w 7312660"/>
                <a:gd name="connsiteY2" fmla="*/ 1215390 h 1215390"/>
                <a:gd name="connsiteX3" fmla="*/ 3667125 w 7312660"/>
                <a:gd name="connsiteY3" fmla="*/ 1209675 h 1215390"/>
                <a:gd name="connsiteX4" fmla="*/ 0 w 7312660"/>
                <a:gd name="connsiteY4" fmla="*/ 1215390 h 1215390"/>
                <a:gd name="connsiteX5" fmla="*/ 0 w 7312660"/>
                <a:gd name="connsiteY5" fmla="*/ 0 h 1215390"/>
                <a:gd name="connsiteX0" fmla="*/ 0 w 7312660"/>
                <a:gd name="connsiteY0" fmla="*/ 0 h 1215390"/>
                <a:gd name="connsiteX1" fmla="*/ 7312660 w 7312660"/>
                <a:gd name="connsiteY1" fmla="*/ 0 h 1215390"/>
                <a:gd name="connsiteX2" fmla="*/ 7312660 w 7312660"/>
                <a:gd name="connsiteY2" fmla="*/ 1215390 h 1215390"/>
                <a:gd name="connsiteX3" fmla="*/ 3619500 w 7312660"/>
                <a:gd name="connsiteY3" fmla="*/ 733425 h 1215390"/>
                <a:gd name="connsiteX4" fmla="*/ 0 w 7312660"/>
                <a:gd name="connsiteY4" fmla="*/ 1215390 h 1215390"/>
                <a:gd name="connsiteX5" fmla="*/ 0 w 7312660"/>
                <a:gd name="connsiteY5" fmla="*/ 0 h 1215390"/>
                <a:gd name="connsiteX0" fmla="*/ 0 w 7312660"/>
                <a:gd name="connsiteY0" fmla="*/ 0 h 1215390"/>
                <a:gd name="connsiteX1" fmla="*/ 7312660 w 7312660"/>
                <a:gd name="connsiteY1" fmla="*/ 0 h 1215390"/>
                <a:gd name="connsiteX2" fmla="*/ 7312660 w 7312660"/>
                <a:gd name="connsiteY2" fmla="*/ 1129665 h 1215390"/>
                <a:gd name="connsiteX3" fmla="*/ 3619500 w 7312660"/>
                <a:gd name="connsiteY3" fmla="*/ 733425 h 1215390"/>
                <a:gd name="connsiteX4" fmla="*/ 0 w 7312660"/>
                <a:gd name="connsiteY4" fmla="*/ 1215390 h 1215390"/>
                <a:gd name="connsiteX5" fmla="*/ 0 w 7312660"/>
                <a:gd name="connsiteY5" fmla="*/ 0 h 1215390"/>
                <a:gd name="connsiteX0" fmla="*/ 9525 w 7322185"/>
                <a:gd name="connsiteY0" fmla="*/ 0 h 1129665"/>
                <a:gd name="connsiteX1" fmla="*/ 7322185 w 7322185"/>
                <a:gd name="connsiteY1" fmla="*/ 0 h 1129665"/>
                <a:gd name="connsiteX2" fmla="*/ 7322185 w 7322185"/>
                <a:gd name="connsiteY2" fmla="*/ 1129665 h 1129665"/>
                <a:gd name="connsiteX3" fmla="*/ 3629025 w 7322185"/>
                <a:gd name="connsiteY3" fmla="*/ 733425 h 1129665"/>
                <a:gd name="connsiteX4" fmla="*/ 0 w 7322185"/>
                <a:gd name="connsiteY4" fmla="*/ 1091565 h 1129665"/>
                <a:gd name="connsiteX5" fmla="*/ 9525 w 7322185"/>
                <a:gd name="connsiteY5" fmla="*/ 0 h 1129665"/>
                <a:gd name="connsiteX0" fmla="*/ 0 w 7312660"/>
                <a:gd name="connsiteY0" fmla="*/ 0 h 1129665"/>
                <a:gd name="connsiteX1" fmla="*/ 7312660 w 7312660"/>
                <a:gd name="connsiteY1" fmla="*/ 0 h 1129665"/>
                <a:gd name="connsiteX2" fmla="*/ 7312660 w 7312660"/>
                <a:gd name="connsiteY2" fmla="*/ 1129665 h 1129665"/>
                <a:gd name="connsiteX3" fmla="*/ 3619500 w 7312660"/>
                <a:gd name="connsiteY3" fmla="*/ 733425 h 1129665"/>
                <a:gd name="connsiteX4" fmla="*/ 0 w 7312660"/>
                <a:gd name="connsiteY4" fmla="*/ 1091565 h 1129665"/>
                <a:gd name="connsiteX5" fmla="*/ 0 w 7312660"/>
                <a:gd name="connsiteY5" fmla="*/ 0 h 1129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12660" h="1129665">
                  <a:moveTo>
                    <a:pt x="0" y="0"/>
                  </a:moveTo>
                  <a:lnTo>
                    <a:pt x="7312660" y="0"/>
                  </a:lnTo>
                  <a:lnTo>
                    <a:pt x="7312660" y="1129665"/>
                  </a:lnTo>
                  <a:lnTo>
                    <a:pt x="3619500" y="733425"/>
                  </a:lnTo>
                  <a:lnTo>
                    <a:pt x="0" y="1091565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MX" sz="8969"/>
            </a:p>
          </p:txBody>
        </p:sp>
        <p:sp>
          <p:nvSpPr>
            <p:cNvPr id="9" name="Rectángulo 8"/>
            <p:cNvSpPr/>
            <p:nvPr userDrawn="1"/>
          </p:nvSpPr>
          <p:spPr>
            <a:xfrm>
              <a:off x="0" y="0"/>
              <a:ext cx="7323419" cy="1216152"/>
            </a:xfrm>
            <a:prstGeom prst="rect">
              <a:avLst/>
            </a:prstGeom>
            <a:blipFill>
              <a:blip r:embed="rId3"/>
              <a:stretch>
                <a:fillRect r="-7574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MX" sz="8969" dirty="0"/>
            </a:p>
          </p:txBody>
        </p:sp>
      </p:grp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9512012" y="172711"/>
            <a:ext cx="12704598" cy="227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69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4568600" rtl="0" eaLnBrk="1" latinLnBrk="0" hangingPunct="1">
        <a:spcBef>
          <a:spcPct val="0"/>
        </a:spcBef>
        <a:buNone/>
        <a:defRPr sz="219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3229" indent="-1713229" algn="l" defTabSz="4568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980" kern="1200">
          <a:solidFill>
            <a:schemeClr val="tx1"/>
          </a:solidFill>
          <a:latin typeface="+mn-lt"/>
          <a:ea typeface="+mn-ea"/>
          <a:cs typeface="+mn-cs"/>
        </a:defRPr>
      </a:lvl1pPr>
      <a:lvl2pPr marL="3711985" indent="-1427681" algn="l" defTabSz="45686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995" kern="1200">
          <a:solidFill>
            <a:schemeClr val="tx1"/>
          </a:solidFill>
          <a:latin typeface="+mn-lt"/>
          <a:ea typeface="+mn-ea"/>
          <a:cs typeface="+mn-cs"/>
        </a:defRPr>
      </a:lvl2pPr>
      <a:lvl3pPr marL="5710743" indent="-1142144" algn="l" defTabSz="4568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29" kern="1200">
          <a:solidFill>
            <a:schemeClr val="tx1"/>
          </a:solidFill>
          <a:latin typeface="+mn-lt"/>
          <a:ea typeface="+mn-ea"/>
          <a:cs typeface="+mn-cs"/>
        </a:defRPr>
      </a:lvl3pPr>
      <a:lvl4pPr marL="7995039" indent="-1142144" algn="l" defTabSz="4568600" rtl="0" eaLnBrk="1" latinLnBrk="0" hangingPunct="1">
        <a:spcBef>
          <a:spcPct val="20000"/>
        </a:spcBef>
        <a:buFont typeface="Arial" panose="020B0604020202020204" pitchFamily="34" charset="0"/>
        <a:buChar char="–"/>
        <a:defRPr sz="9948" kern="1200">
          <a:solidFill>
            <a:schemeClr val="tx1"/>
          </a:solidFill>
          <a:latin typeface="+mn-lt"/>
          <a:ea typeface="+mn-ea"/>
          <a:cs typeface="+mn-cs"/>
        </a:defRPr>
      </a:lvl4pPr>
      <a:lvl5pPr marL="10279335" indent="-1142144" algn="l" defTabSz="4568600" rtl="0" eaLnBrk="1" latinLnBrk="0" hangingPunct="1">
        <a:spcBef>
          <a:spcPct val="20000"/>
        </a:spcBef>
        <a:buFont typeface="Arial" panose="020B0604020202020204" pitchFamily="34" charset="0"/>
        <a:buChar char="»"/>
        <a:defRPr sz="9948" kern="1200">
          <a:solidFill>
            <a:schemeClr val="tx1"/>
          </a:solidFill>
          <a:latin typeface="+mn-lt"/>
          <a:ea typeface="+mn-ea"/>
          <a:cs typeface="+mn-cs"/>
        </a:defRPr>
      </a:lvl5pPr>
      <a:lvl6pPr marL="12563622" indent="-1142144" algn="l" defTabSz="4568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948" kern="1200">
          <a:solidFill>
            <a:schemeClr val="tx1"/>
          </a:solidFill>
          <a:latin typeface="+mn-lt"/>
          <a:ea typeface="+mn-ea"/>
          <a:cs typeface="+mn-cs"/>
        </a:defRPr>
      </a:lvl6pPr>
      <a:lvl7pPr marL="14847918" indent="-1142144" algn="l" defTabSz="4568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948" kern="1200">
          <a:solidFill>
            <a:schemeClr val="tx1"/>
          </a:solidFill>
          <a:latin typeface="+mn-lt"/>
          <a:ea typeface="+mn-ea"/>
          <a:cs typeface="+mn-cs"/>
        </a:defRPr>
      </a:lvl7pPr>
      <a:lvl8pPr marL="17132222" indent="-1142144" algn="l" defTabSz="4568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948" kern="1200">
          <a:solidFill>
            <a:schemeClr val="tx1"/>
          </a:solidFill>
          <a:latin typeface="+mn-lt"/>
          <a:ea typeface="+mn-ea"/>
          <a:cs typeface="+mn-cs"/>
        </a:defRPr>
      </a:lvl8pPr>
      <a:lvl9pPr marL="19416518" indent="-1142144" algn="l" defTabSz="4568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9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68600" rtl="0" eaLnBrk="1" latinLnBrk="0" hangingPunct="1">
        <a:defRPr sz="8969" kern="1200">
          <a:solidFill>
            <a:schemeClr val="tx1"/>
          </a:solidFill>
          <a:latin typeface="+mn-lt"/>
          <a:ea typeface="+mn-ea"/>
          <a:cs typeface="+mn-cs"/>
        </a:defRPr>
      </a:lvl1pPr>
      <a:lvl2pPr marL="2284296" algn="l" defTabSz="4568600" rtl="0" eaLnBrk="1" latinLnBrk="0" hangingPunct="1"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4568600" algn="l" defTabSz="4568600" rtl="0" eaLnBrk="1" latinLnBrk="0" hangingPunct="1">
        <a:defRPr sz="8969" kern="1200">
          <a:solidFill>
            <a:schemeClr val="tx1"/>
          </a:solidFill>
          <a:latin typeface="+mn-lt"/>
          <a:ea typeface="+mn-ea"/>
          <a:cs typeface="+mn-cs"/>
        </a:defRPr>
      </a:lvl3pPr>
      <a:lvl4pPr marL="6852879" algn="l" defTabSz="4568600" rtl="0" eaLnBrk="1" latinLnBrk="0" hangingPunct="1">
        <a:defRPr sz="8969" kern="1200">
          <a:solidFill>
            <a:schemeClr val="tx1"/>
          </a:solidFill>
          <a:latin typeface="+mn-lt"/>
          <a:ea typeface="+mn-ea"/>
          <a:cs typeface="+mn-cs"/>
        </a:defRPr>
      </a:lvl4pPr>
      <a:lvl5pPr marL="9137183" algn="l" defTabSz="4568600" rtl="0" eaLnBrk="1" latinLnBrk="0" hangingPunct="1">
        <a:defRPr sz="8969" kern="1200">
          <a:solidFill>
            <a:schemeClr val="tx1"/>
          </a:solidFill>
          <a:latin typeface="+mn-lt"/>
          <a:ea typeface="+mn-ea"/>
          <a:cs typeface="+mn-cs"/>
        </a:defRPr>
      </a:lvl5pPr>
      <a:lvl6pPr marL="11421479" algn="l" defTabSz="4568600" rtl="0" eaLnBrk="1" latinLnBrk="0" hangingPunct="1">
        <a:defRPr sz="8969" kern="1200">
          <a:solidFill>
            <a:schemeClr val="tx1"/>
          </a:solidFill>
          <a:latin typeface="+mn-lt"/>
          <a:ea typeface="+mn-ea"/>
          <a:cs typeface="+mn-cs"/>
        </a:defRPr>
      </a:lvl6pPr>
      <a:lvl7pPr marL="13705783" algn="l" defTabSz="4568600" rtl="0" eaLnBrk="1" latinLnBrk="0" hangingPunct="1">
        <a:defRPr sz="8969" kern="1200">
          <a:solidFill>
            <a:schemeClr val="tx1"/>
          </a:solidFill>
          <a:latin typeface="+mn-lt"/>
          <a:ea typeface="+mn-ea"/>
          <a:cs typeface="+mn-cs"/>
        </a:defRPr>
      </a:lvl7pPr>
      <a:lvl8pPr marL="15990070" algn="l" defTabSz="4568600" rtl="0" eaLnBrk="1" latinLnBrk="0" hangingPunct="1">
        <a:defRPr sz="8969" kern="1200">
          <a:solidFill>
            <a:schemeClr val="tx1"/>
          </a:solidFill>
          <a:latin typeface="+mn-lt"/>
          <a:ea typeface="+mn-ea"/>
          <a:cs typeface="+mn-cs"/>
        </a:defRPr>
      </a:lvl8pPr>
      <a:lvl9pPr marL="18274366" algn="l" defTabSz="4568600" rtl="0" eaLnBrk="1" latinLnBrk="0" hangingPunct="1">
        <a:defRPr sz="89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1" name="Subtítulo 30"/>
          <p:cNvSpPr>
            <a:spLocks noGrp="1"/>
          </p:cNvSpPr>
          <p:nvPr>
            <p:ph type="subTitle" idx="1"/>
          </p:nvPr>
        </p:nvSpPr>
        <p:spPr>
          <a:xfrm>
            <a:off x="3295558" y="5347083"/>
            <a:ext cx="25808173" cy="2282915"/>
          </a:xfrm>
        </p:spPr>
        <p:txBody>
          <a:bodyPr/>
          <a:lstStyle/>
          <a:p>
            <a:endParaRPr lang="es-MX" dirty="0"/>
          </a:p>
        </p:txBody>
      </p:sp>
      <p:grpSp>
        <p:nvGrpSpPr>
          <p:cNvPr id="37" name="Grupo 36"/>
          <p:cNvGrpSpPr/>
          <p:nvPr/>
        </p:nvGrpSpPr>
        <p:grpSpPr>
          <a:xfrm>
            <a:off x="141860" y="14268091"/>
            <a:ext cx="15939270" cy="12229728"/>
            <a:chOff x="116358" y="14268091"/>
            <a:chExt cx="15939270" cy="12229728"/>
          </a:xfrm>
        </p:grpSpPr>
        <p:sp>
          <p:nvSpPr>
            <p:cNvPr id="12" name="Rectangle 11"/>
            <p:cNvSpPr/>
            <p:nvPr/>
          </p:nvSpPr>
          <p:spPr>
            <a:xfrm>
              <a:off x="116358" y="14268091"/>
              <a:ext cx="15939270" cy="1222972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2A5D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16358" y="14272838"/>
              <a:ext cx="15939270" cy="918000"/>
            </a:xfrm>
            <a:prstGeom prst="rect">
              <a:avLst/>
            </a:prstGeom>
            <a:solidFill>
              <a:srgbClr val="233E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560" dirty="0"/>
                <a:t>Problem statement</a:t>
              </a:r>
            </a:p>
          </p:txBody>
        </p:sp>
      </p:grpSp>
      <p:grpSp>
        <p:nvGrpSpPr>
          <p:cNvPr id="35" name="Grupo 34"/>
          <p:cNvGrpSpPr/>
          <p:nvPr/>
        </p:nvGrpSpPr>
        <p:grpSpPr>
          <a:xfrm>
            <a:off x="116358" y="8633023"/>
            <a:ext cx="32094000" cy="5333679"/>
            <a:chOff x="116358" y="8633023"/>
            <a:chExt cx="32138139" cy="5333679"/>
          </a:xfrm>
        </p:grpSpPr>
        <p:sp>
          <p:nvSpPr>
            <p:cNvPr id="3" name="Rectangle 2"/>
            <p:cNvSpPr/>
            <p:nvPr/>
          </p:nvSpPr>
          <p:spPr>
            <a:xfrm>
              <a:off x="141902" y="8633023"/>
              <a:ext cx="32112595" cy="533367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2A5D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0" dirty="0">
                <a:solidFill>
                  <a:schemeClr val="tx1"/>
                </a:solidFill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116358" y="8633023"/>
              <a:ext cx="32130929" cy="1004013"/>
            </a:xfrm>
            <a:prstGeom prst="rect">
              <a:avLst/>
            </a:prstGeom>
            <a:solidFill>
              <a:srgbClr val="233E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560" dirty="0"/>
                <a:t>Abstract</a:t>
              </a:r>
            </a:p>
          </p:txBody>
        </p:sp>
      </p:grpSp>
      <p:grpSp>
        <p:nvGrpSpPr>
          <p:cNvPr id="39" name="Grupo 38"/>
          <p:cNvGrpSpPr/>
          <p:nvPr/>
        </p:nvGrpSpPr>
        <p:grpSpPr>
          <a:xfrm>
            <a:off x="16271652" y="14268091"/>
            <a:ext cx="15939270" cy="12229728"/>
            <a:chOff x="16271652" y="14268091"/>
            <a:chExt cx="15939270" cy="12229728"/>
          </a:xfrm>
        </p:grpSpPr>
        <p:sp>
          <p:nvSpPr>
            <p:cNvPr id="13" name="Rectangle 12"/>
            <p:cNvSpPr/>
            <p:nvPr/>
          </p:nvSpPr>
          <p:spPr>
            <a:xfrm>
              <a:off x="16271652" y="14268092"/>
              <a:ext cx="15939269" cy="1222972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2A5D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6271652" y="14268091"/>
              <a:ext cx="15939270" cy="918000"/>
            </a:xfrm>
            <a:prstGeom prst="rect">
              <a:avLst/>
            </a:prstGeom>
            <a:solidFill>
              <a:srgbClr val="233E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560" dirty="0"/>
                <a:t>Mathematical model</a:t>
              </a:r>
            </a:p>
          </p:txBody>
        </p:sp>
      </p:grpSp>
      <p:grpSp>
        <p:nvGrpSpPr>
          <p:cNvPr id="40" name="Grupo 39"/>
          <p:cNvGrpSpPr/>
          <p:nvPr/>
        </p:nvGrpSpPr>
        <p:grpSpPr>
          <a:xfrm>
            <a:off x="141860" y="26784126"/>
            <a:ext cx="15939272" cy="19586176"/>
            <a:chOff x="188364" y="26856134"/>
            <a:chExt cx="15939272" cy="19276575"/>
          </a:xfrm>
        </p:grpSpPr>
        <p:sp>
          <p:nvSpPr>
            <p:cNvPr id="14" name="Rectangle 13"/>
            <p:cNvSpPr/>
            <p:nvPr/>
          </p:nvSpPr>
          <p:spPr>
            <a:xfrm>
              <a:off x="188364" y="26856134"/>
              <a:ext cx="15939272" cy="1927657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2A5D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88364" y="26856134"/>
              <a:ext cx="15939272" cy="903489"/>
            </a:xfrm>
            <a:prstGeom prst="rect">
              <a:avLst/>
            </a:prstGeom>
            <a:solidFill>
              <a:srgbClr val="233E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560" dirty="0"/>
                <a:t>Numerical model</a:t>
              </a:r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16271652" y="26784126"/>
            <a:ext cx="15939270" cy="12831555"/>
            <a:chOff x="16271652" y="26856134"/>
            <a:chExt cx="15939270" cy="12831555"/>
          </a:xfrm>
        </p:grpSpPr>
        <p:sp>
          <p:nvSpPr>
            <p:cNvPr id="15" name="Rectangle 14"/>
            <p:cNvSpPr/>
            <p:nvPr/>
          </p:nvSpPr>
          <p:spPr>
            <a:xfrm>
              <a:off x="16271652" y="26856135"/>
              <a:ext cx="15939270" cy="1283155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2A5D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271652" y="26856134"/>
              <a:ext cx="15939270" cy="918000"/>
            </a:xfrm>
            <a:prstGeom prst="rect">
              <a:avLst/>
            </a:prstGeom>
            <a:solidFill>
              <a:srgbClr val="233E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560" dirty="0"/>
                <a:t>Main results</a:t>
              </a:r>
            </a:p>
          </p:txBody>
        </p:sp>
      </p:grpSp>
      <p:grpSp>
        <p:nvGrpSpPr>
          <p:cNvPr id="42" name="Grupo 41"/>
          <p:cNvGrpSpPr/>
          <p:nvPr/>
        </p:nvGrpSpPr>
        <p:grpSpPr>
          <a:xfrm>
            <a:off x="16271652" y="39942015"/>
            <a:ext cx="15939270" cy="6428287"/>
            <a:chOff x="16271652" y="40014023"/>
            <a:chExt cx="15939270" cy="6140255"/>
          </a:xfrm>
        </p:grpSpPr>
        <p:sp>
          <p:nvSpPr>
            <p:cNvPr id="16" name="Rectangle 15"/>
            <p:cNvSpPr/>
            <p:nvPr/>
          </p:nvSpPr>
          <p:spPr>
            <a:xfrm>
              <a:off x="16271652" y="40014024"/>
              <a:ext cx="15939270" cy="614025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2A5D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271652" y="40014023"/>
              <a:ext cx="15939270" cy="876867"/>
            </a:xfrm>
            <a:prstGeom prst="rect">
              <a:avLst/>
            </a:prstGeom>
            <a:solidFill>
              <a:srgbClr val="233E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560" dirty="0"/>
                <a:t>Conclusion</a:t>
              </a:r>
            </a:p>
          </p:txBody>
        </p:sp>
      </p:grpSp>
      <p:sp>
        <p:nvSpPr>
          <p:cNvPr id="11" name="CuadroTexto 10"/>
          <p:cNvSpPr txBox="1"/>
          <p:nvPr/>
        </p:nvSpPr>
        <p:spPr>
          <a:xfrm>
            <a:off x="334228" y="357190"/>
            <a:ext cx="1902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chemeClr val="tx2"/>
                </a:solidFill>
              </a:rPr>
              <a:t>PA-A1</a:t>
            </a:r>
            <a:endParaRPr lang="en-US" sz="4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2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mag20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2454</TotalTime>
  <Words>12</Words>
  <Application>Microsoft Office PowerPoint</Application>
  <PresentationFormat>Personalizado</PresentationFormat>
  <Paragraphs>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Compumag2019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Abdelkader</dc:creator>
  <cp:lastModifiedBy>M</cp:lastModifiedBy>
  <cp:revision>46</cp:revision>
  <dcterms:created xsi:type="dcterms:W3CDTF">2019-04-16T19:15:21Z</dcterms:created>
  <dcterms:modified xsi:type="dcterms:W3CDTF">2021-11-15T04:11:49Z</dcterms:modified>
</cp:coreProperties>
</file>